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02" r:id="rId41"/>
    <p:sldId id="304" r:id="rId42"/>
    <p:sldId id="299" r:id="rId43"/>
    <p:sldId id="305" r:id="rId44"/>
    <p:sldId id="306" r:id="rId45"/>
    <p:sldId id="309" r:id="rId46"/>
    <p:sldId id="310" r:id="rId47"/>
    <p:sldId id="311" r:id="rId48"/>
    <p:sldId id="312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7" r:id="rId82"/>
    <p:sldId id="348" r:id="rId83"/>
    <p:sldId id="349" r:id="rId84"/>
    <p:sldId id="350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31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44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69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38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77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3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6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99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49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66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78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3A9E2-9C54-4A5B-B59C-A3EE47CA56CC}" type="datetimeFigureOut">
              <a:rPr lang="en-GB" smtClean="0"/>
              <a:t>07/02/2014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4CD3A-44C3-4B59-A284-41CA909AD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11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Eval During the War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21808"/>
            <a:ext cx="7560840" cy="5034793"/>
          </a:xfrm>
        </p:spPr>
      </p:pic>
    </p:spTree>
    <p:extLst>
      <p:ext uri="{BB962C8B-B14F-4D97-AF65-F5344CB8AC3E}">
        <p14:creationId xmlns:p14="http://schemas.microsoft.com/office/powerpoint/2010/main" val="20865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Eval Church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7720105" cy="5640519"/>
          </a:xfrm>
        </p:spPr>
      </p:pic>
    </p:spTree>
    <p:extLst>
      <p:ext uri="{BB962C8B-B14F-4D97-AF65-F5344CB8AC3E}">
        <p14:creationId xmlns:p14="http://schemas.microsoft.com/office/powerpoint/2010/main" val="36657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 Eval Airfield from the church tower 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87545"/>
            <a:ext cx="7925223" cy="5452377"/>
          </a:xfrm>
        </p:spPr>
      </p:pic>
    </p:spTree>
    <p:extLst>
      <p:ext uri="{BB962C8B-B14F-4D97-AF65-F5344CB8AC3E}">
        <p14:creationId xmlns:p14="http://schemas.microsoft.com/office/powerpoint/2010/main" val="38533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Aerial view of St Eval with hangers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1556792"/>
            <a:ext cx="8433948" cy="4978896"/>
          </a:xfrm>
        </p:spPr>
      </p:pic>
    </p:spTree>
    <p:extLst>
      <p:ext uri="{BB962C8B-B14F-4D97-AF65-F5344CB8AC3E}">
        <p14:creationId xmlns:p14="http://schemas.microsoft.com/office/powerpoint/2010/main" val="7172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Wooden control tower at St Eval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09190"/>
            <a:ext cx="7142584" cy="5389404"/>
          </a:xfrm>
        </p:spPr>
      </p:pic>
    </p:spTree>
    <p:extLst>
      <p:ext uri="{BB962C8B-B14F-4D97-AF65-F5344CB8AC3E}">
        <p14:creationId xmlns:p14="http://schemas.microsoft.com/office/powerpoint/2010/main" val="40450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Account by Peter </a:t>
            </a:r>
            <a:r>
              <a:rPr lang="en-GB" dirty="0" err="1" smtClean="0"/>
              <a:t>Huckle</a:t>
            </a:r>
            <a:r>
              <a:rPr lang="en-GB" dirty="0" smtClean="0"/>
              <a:t> of working practice in the control tower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976664" cy="5112568"/>
          </a:xfrm>
        </p:spPr>
      </p:pic>
    </p:spTree>
    <p:extLst>
      <p:ext uri="{BB962C8B-B14F-4D97-AF65-F5344CB8AC3E}">
        <p14:creationId xmlns:p14="http://schemas.microsoft.com/office/powerpoint/2010/main" val="33780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Air traffic Control tower interior.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666807" cy="5328592"/>
          </a:xfrm>
        </p:spPr>
      </p:pic>
    </p:spTree>
    <p:extLst>
      <p:ext uri="{BB962C8B-B14F-4D97-AF65-F5344CB8AC3E}">
        <p14:creationId xmlns:p14="http://schemas.microsoft.com/office/powerpoint/2010/main" val="25549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 Eval Control tower- wood covered with tarred felt. Battle of Britain Day 1946 –open to the public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6509"/>
            <a:ext cx="7200800" cy="4836358"/>
          </a:xfrm>
        </p:spPr>
      </p:pic>
    </p:spTree>
    <p:extLst>
      <p:ext uri="{BB962C8B-B14F-4D97-AF65-F5344CB8AC3E}">
        <p14:creationId xmlns:p14="http://schemas.microsoft.com/office/powerpoint/2010/main" val="29252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 Type Hangar no.2 from Control tower. Battle of Britain Parade 1946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229600" cy="4392488"/>
          </a:xfrm>
        </p:spPr>
      </p:pic>
    </p:spTree>
    <p:extLst>
      <p:ext uri="{BB962C8B-B14F-4D97-AF65-F5344CB8AC3E}">
        <p14:creationId xmlns:p14="http://schemas.microsoft.com/office/powerpoint/2010/main" val="59840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Inside ASF (Aircraft </a:t>
            </a:r>
            <a:r>
              <a:rPr lang="en-GB" dirty="0"/>
              <a:t>S</a:t>
            </a:r>
            <a:r>
              <a:rPr lang="en-GB" dirty="0" smtClean="0"/>
              <a:t>ervicing </a:t>
            </a:r>
            <a:r>
              <a:rPr lang="en-GB" dirty="0"/>
              <a:t>F</a:t>
            </a:r>
            <a:r>
              <a:rPr lang="en-GB" dirty="0" smtClean="0"/>
              <a:t>light) Hanger St Eval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56" y="1805781"/>
            <a:ext cx="6392487" cy="4114800"/>
          </a:xfrm>
        </p:spPr>
      </p:pic>
    </p:spTree>
    <p:extLst>
      <p:ext uri="{BB962C8B-B14F-4D97-AF65-F5344CB8AC3E}">
        <p14:creationId xmlns:p14="http://schemas.microsoft.com/office/powerpoint/2010/main" val="29014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Map of St Eval Airfield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187765" cy="429582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84784"/>
            <a:ext cx="5094964" cy="3528392"/>
          </a:xfrm>
        </p:spPr>
      </p:pic>
    </p:spTree>
    <p:extLst>
      <p:ext uri="{BB962C8B-B14F-4D97-AF65-F5344CB8AC3E}">
        <p14:creationId xmlns:p14="http://schemas.microsoft.com/office/powerpoint/2010/main" val="40516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 Eval from German plane July 1941</a:t>
            </a:r>
            <a:endParaRPr lang="en-GB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4436878" cy="5462067"/>
          </a:xfrm>
        </p:spPr>
      </p:pic>
    </p:spTree>
    <p:extLst>
      <p:ext uri="{BB962C8B-B14F-4D97-AF65-F5344CB8AC3E}">
        <p14:creationId xmlns:p14="http://schemas.microsoft.com/office/powerpoint/2010/main" val="2085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Eval Main Gate </a:t>
            </a:r>
            <a:endParaRPr lang="en-GB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632848" cy="5204215"/>
          </a:xfrm>
        </p:spPr>
      </p:pic>
    </p:spTree>
    <p:extLst>
      <p:ext uri="{BB962C8B-B14F-4D97-AF65-F5344CB8AC3E}">
        <p14:creationId xmlns:p14="http://schemas.microsoft.com/office/powerpoint/2010/main" val="28735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Eval Main Gate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76692"/>
            <a:ext cx="8064896" cy="5372980"/>
          </a:xfrm>
        </p:spPr>
      </p:pic>
    </p:spTree>
    <p:extLst>
      <p:ext uri="{BB962C8B-B14F-4D97-AF65-F5344CB8AC3E}">
        <p14:creationId xmlns:p14="http://schemas.microsoft.com/office/powerpoint/2010/main" val="26600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 Eval quarters C6 opposite sick bay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424936" cy="4493029"/>
          </a:xfrm>
        </p:spPr>
      </p:pic>
    </p:spTree>
    <p:extLst>
      <p:ext uri="{BB962C8B-B14F-4D97-AF65-F5344CB8AC3E}">
        <p14:creationId xmlns:p14="http://schemas.microsoft.com/office/powerpoint/2010/main" val="32304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Eval Operations Block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994412" cy="5387569"/>
          </a:xfrm>
        </p:spPr>
      </p:pic>
    </p:spTree>
    <p:extLst>
      <p:ext uri="{BB962C8B-B14F-4D97-AF65-F5344CB8AC3E}">
        <p14:creationId xmlns:p14="http://schemas.microsoft.com/office/powerpoint/2010/main" val="10026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 Eval towards hangar and C Block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29600" cy="4680520"/>
          </a:xfrm>
        </p:spPr>
      </p:pic>
    </p:spTree>
    <p:extLst>
      <p:ext uri="{BB962C8B-B14F-4D97-AF65-F5344CB8AC3E}">
        <p14:creationId xmlns:p14="http://schemas.microsoft.com/office/powerpoint/2010/main" val="25913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Funeral of </a:t>
            </a:r>
            <a:r>
              <a:rPr lang="en-GB" dirty="0"/>
              <a:t>A</a:t>
            </a:r>
            <a:r>
              <a:rPr lang="en-GB" dirty="0" smtClean="0"/>
              <a:t>merican airman. Opposite main gate and guard room, wooden accommodation huts behind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7443513" cy="4813245"/>
          </a:xfrm>
        </p:spPr>
      </p:pic>
    </p:spTree>
    <p:extLst>
      <p:ext uri="{BB962C8B-B14F-4D97-AF65-F5344CB8AC3E}">
        <p14:creationId xmlns:p14="http://schemas.microsoft.com/office/powerpoint/2010/main" val="28049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Hudson of 233 Squadron on runway 02 St Eval, Bellman Hangar in background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55458"/>
            <a:ext cx="8712968" cy="4153862"/>
          </a:xfrm>
        </p:spPr>
      </p:pic>
    </p:spTree>
    <p:extLst>
      <p:ext uri="{BB962C8B-B14F-4D97-AF65-F5344CB8AC3E}">
        <p14:creationId xmlns:p14="http://schemas.microsoft.com/office/powerpoint/2010/main" val="15667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Beaufort 217 Squadron St Eval 1942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8314"/>
            <a:ext cx="8015420" cy="5181210"/>
          </a:xfrm>
        </p:spPr>
      </p:pic>
    </p:spTree>
    <p:extLst>
      <p:ext uri="{BB962C8B-B14F-4D97-AF65-F5344CB8AC3E}">
        <p14:creationId xmlns:p14="http://schemas.microsoft.com/office/powerpoint/2010/main" val="81051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Wellington Gr XIV’s of 304 (Polish) squadron on dispersal 1945. Blister hangar in back ground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229600" cy="4600825"/>
          </a:xfrm>
        </p:spPr>
      </p:pic>
    </p:spTree>
    <p:extLst>
      <p:ext uri="{BB962C8B-B14F-4D97-AF65-F5344CB8AC3E}">
        <p14:creationId xmlns:p14="http://schemas.microsoft.com/office/powerpoint/2010/main" val="5532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Group Captain HRH Duke of Kent greeted by Station Commander Group Captain A.P.Revington March 14</a:t>
            </a:r>
            <a:r>
              <a:rPr lang="en-GB" baseline="30000" dirty="0" smtClean="0"/>
              <a:t>th</a:t>
            </a:r>
            <a:r>
              <a:rPr lang="en-GB" dirty="0" smtClean="0"/>
              <a:t> 1941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8673868" cy="4217646"/>
          </a:xfrm>
        </p:spPr>
      </p:pic>
    </p:spTree>
    <p:extLst>
      <p:ext uri="{BB962C8B-B14F-4D97-AF65-F5344CB8AC3E}">
        <p14:creationId xmlns:p14="http://schemas.microsoft.com/office/powerpoint/2010/main" val="35603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 Eval Airfield 1967 with dispersal bays and taxi ways connecting the thresh holds of runways 02 and 08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52562"/>
            <a:ext cx="6048672" cy="4961836"/>
          </a:xfrm>
        </p:spPr>
      </p:pic>
    </p:spTree>
    <p:extLst>
      <p:ext uri="{BB962C8B-B14F-4D97-AF65-F5344CB8AC3E}">
        <p14:creationId xmlns:p14="http://schemas.microsoft.com/office/powerpoint/2010/main" val="146972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Air and ground crew 217 Squadron in front of a Beaufort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4498"/>
            <a:ext cx="8229600" cy="3617366"/>
          </a:xfrm>
        </p:spPr>
      </p:pic>
    </p:spTree>
    <p:extLst>
      <p:ext uri="{BB962C8B-B14F-4D97-AF65-F5344CB8AC3E}">
        <p14:creationId xmlns:p14="http://schemas.microsoft.com/office/powerpoint/2010/main" val="26056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Map of St </a:t>
            </a:r>
            <a:r>
              <a:rPr lang="en-GB" dirty="0"/>
              <a:t>E</a:t>
            </a:r>
            <a:r>
              <a:rPr lang="en-GB" dirty="0" smtClean="0"/>
              <a:t>val Oct 20</a:t>
            </a:r>
            <a:r>
              <a:rPr lang="en-GB" baseline="30000" dirty="0" smtClean="0"/>
              <a:t>th</a:t>
            </a:r>
            <a:r>
              <a:rPr lang="en-GB" dirty="0" smtClean="0"/>
              <a:t> 1944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3941745" cy="5537569"/>
          </a:xfrm>
        </p:spPr>
      </p:pic>
    </p:spTree>
    <p:extLst>
      <p:ext uri="{BB962C8B-B14F-4D97-AF65-F5344CB8AC3E}">
        <p14:creationId xmlns:p14="http://schemas.microsoft.com/office/powerpoint/2010/main" val="269967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17623" cy="5750099"/>
          </a:xfrm>
        </p:spPr>
      </p:pic>
    </p:spTree>
    <p:extLst>
      <p:ext uri="{BB962C8B-B14F-4D97-AF65-F5344CB8AC3E}">
        <p14:creationId xmlns:p14="http://schemas.microsoft.com/office/powerpoint/2010/main" val="22415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224 squadron Liberators on dispersal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807713" cy="5367511"/>
          </a:xfrm>
        </p:spPr>
      </p:pic>
    </p:spTree>
    <p:extLst>
      <p:ext uri="{BB962C8B-B14F-4D97-AF65-F5344CB8AC3E}">
        <p14:creationId xmlns:p14="http://schemas.microsoft.com/office/powerpoint/2010/main" val="2393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B17 at St Eval after daylight blitz Brest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630228" cy="5314293"/>
          </a:xfrm>
        </p:spPr>
      </p:pic>
    </p:spTree>
    <p:extLst>
      <p:ext uri="{BB962C8B-B14F-4D97-AF65-F5344CB8AC3E}">
        <p14:creationId xmlns:p14="http://schemas.microsoft.com/office/powerpoint/2010/main" val="35788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5104"/>
            <a:ext cx="8380960" cy="5959700"/>
          </a:xfrm>
        </p:spPr>
      </p:pic>
    </p:spTree>
    <p:extLst>
      <p:ext uri="{BB962C8B-B14F-4D97-AF65-F5344CB8AC3E}">
        <p14:creationId xmlns:p14="http://schemas.microsoft.com/office/powerpoint/2010/main" val="35369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8164550" cy="4525963"/>
          </a:xfrm>
        </p:spPr>
      </p:pic>
    </p:spTree>
    <p:extLst>
      <p:ext uri="{BB962C8B-B14F-4D97-AF65-F5344CB8AC3E}">
        <p14:creationId xmlns:p14="http://schemas.microsoft.com/office/powerpoint/2010/main" val="46785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RAF funeral August 6th 1942. Revd. Jolly of St Eval, Squadron Leader Revd. Pashley, St Colomb Major Cemetery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8752"/>
            <a:ext cx="7940402" cy="5130845"/>
          </a:xfrm>
        </p:spPr>
      </p:pic>
    </p:spTree>
    <p:extLst>
      <p:ext uri="{BB962C8B-B14F-4D97-AF65-F5344CB8AC3E}">
        <p14:creationId xmlns:p14="http://schemas.microsoft.com/office/powerpoint/2010/main" val="37427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442"/>
            <a:ext cx="4320479" cy="6765421"/>
          </a:xfrm>
        </p:spPr>
      </p:pic>
    </p:spTree>
    <p:extLst>
      <p:ext uri="{BB962C8B-B14F-4D97-AF65-F5344CB8AC3E}">
        <p14:creationId xmlns:p14="http://schemas.microsoft.com/office/powerpoint/2010/main" val="212389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353507" cy="5462067"/>
          </a:xfrm>
        </p:spPr>
      </p:pic>
    </p:spTree>
    <p:extLst>
      <p:ext uri="{BB962C8B-B14F-4D97-AF65-F5344CB8AC3E}">
        <p14:creationId xmlns:p14="http://schemas.microsoft.com/office/powerpoint/2010/main" val="40405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Eval Village 1938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171799" cy="5462580"/>
          </a:xfrm>
        </p:spPr>
      </p:pic>
    </p:spTree>
    <p:extLst>
      <p:ext uri="{BB962C8B-B14F-4D97-AF65-F5344CB8AC3E}">
        <p14:creationId xmlns:p14="http://schemas.microsoft.com/office/powerpoint/2010/main" val="2743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690174" cy="5390059"/>
          </a:xfrm>
        </p:spPr>
      </p:pic>
    </p:spTree>
    <p:extLst>
      <p:ext uri="{BB962C8B-B14F-4D97-AF65-F5344CB8AC3E}">
        <p14:creationId xmlns:p14="http://schemas.microsoft.com/office/powerpoint/2010/main" val="421365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Sea Fire St Eval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15752"/>
            <a:ext cx="7780068" cy="5371059"/>
          </a:xfrm>
        </p:spPr>
      </p:pic>
    </p:spTree>
    <p:extLst>
      <p:ext uri="{BB962C8B-B14F-4D97-AF65-F5344CB8AC3E}">
        <p14:creationId xmlns:p14="http://schemas.microsoft.com/office/powerpoint/2010/main" val="28367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653571" cy="5246043"/>
          </a:xfrm>
        </p:spPr>
      </p:pic>
    </p:spTree>
    <p:extLst>
      <p:ext uri="{BB962C8B-B14F-4D97-AF65-F5344CB8AC3E}">
        <p14:creationId xmlns:p14="http://schemas.microsoft.com/office/powerpoint/2010/main" val="18710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Spitfire St Eval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8050876" cy="4110644"/>
          </a:xfrm>
        </p:spPr>
      </p:pic>
    </p:spTree>
    <p:extLst>
      <p:ext uri="{BB962C8B-B14F-4D97-AF65-F5344CB8AC3E}">
        <p14:creationId xmlns:p14="http://schemas.microsoft.com/office/powerpoint/2010/main" val="31534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388811" cy="5606083"/>
          </a:xfrm>
        </p:spPr>
      </p:pic>
    </p:spTree>
    <p:extLst>
      <p:ext uri="{BB962C8B-B14F-4D97-AF65-F5344CB8AC3E}">
        <p14:creationId xmlns:p14="http://schemas.microsoft.com/office/powerpoint/2010/main" val="173864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398096" cy="5174035"/>
          </a:xfrm>
        </p:spPr>
      </p:pic>
    </p:spTree>
    <p:extLst>
      <p:ext uri="{BB962C8B-B14F-4D97-AF65-F5344CB8AC3E}">
        <p14:creationId xmlns:p14="http://schemas.microsoft.com/office/powerpoint/2010/main" val="41975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Lancaster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159191" cy="5496060"/>
          </a:xfrm>
        </p:spPr>
      </p:pic>
    </p:spTree>
    <p:extLst>
      <p:ext uri="{BB962C8B-B14F-4D97-AF65-F5344CB8AC3E}">
        <p14:creationId xmlns:p14="http://schemas.microsoft.com/office/powerpoint/2010/main" val="355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37604" cy="6134747"/>
          </a:xfrm>
        </p:spPr>
      </p:pic>
    </p:spTree>
    <p:extLst>
      <p:ext uri="{BB962C8B-B14F-4D97-AF65-F5344CB8AC3E}">
        <p14:creationId xmlns:p14="http://schemas.microsoft.com/office/powerpoint/2010/main" val="13883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Shackleton</a:t>
            </a:r>
            <a:r>
              <a:rPr lang="en-GB" dirty="0" smtClean="0"/>
              <a:t> 1950s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475717" cy="5412202"/>
          </a:xfrm>
        </p:spPr>
      </p:pic>
    </p:spTree>
    <p:extLst>
      <p:ext uri="{BB962C8B-B14F-4D97-AF65-F5344CB8AC3E}">
        <p14:creationId xmlns:p14="http://schemas.microsoft.com/office/powerpoint/2010/main" val="33904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513588" cy="5462067"/>
          </a:xfrm>
        </p:spPr>
      </p:pic>
    </p:spTree>
    <p:extLst>
      <p:ext uri="{BB962C8B-B14F-4D97-AF65-F5344CB8AC3E}">
        <p14:creationId xmlns:p14="http://schemas.microsoft.com/office/powerpoint/2010/main" val="3242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Trevisker St Eval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152367" cy="5531763"/>
          </a:xfrm>
        </p:spPr>
      </p:pic>
    </p:spTree>
    <p:extLst>
      <p:ext uri="{BB962C8B-B14F-4D97-AF65-F5344CB8AC3E}">
        <p14:creationId xmlns:p14="http://schemas.microsoft.com/office/powerpoint/2010/main" val="10921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514670" cy="5894115"/>
          </a:xfrm>
        </p:spPr>
      </p:pic>
    </p:spTree>
    <p:extLst>
      <p:ext uri="{BB962C8B-B14F-4D97-AF65-F5344CB8AC3E}">
        <p14:creationId xmlns:p14="http://schemas.microsoft.com/office/powerpoint/2010/main" val="16121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392487" cy="6163380"/>
          </a:xfrm>
        </p:spPr>
      </p:pic>
    </p:spTree>
    <p:extLst>
      <p:ext uri="{BB962C8B-B14F-4D97-AF65-F5344CB8AC3E}">
        <p14:creationId xmlns:p14="http://schemas.microsoft.com/office/powerpoint/2010/main" val="39704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320480" cy="6240694"/>
          </a:xfrm>
        </p:spPr>
      </p:pic>
    </p:spTree>
    <p:extLst>
      <p:ext uri="{BB962C8B-B14F-4D97-AF65-F5344CB8AC3E}">
        <p14:creationId xmlns:p14="http://schemas.microsoft.com/office/powerpoint/2010/main" val="40553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389483" cy="5985592"/>
          </a:xfrm>
        </p:spPr>
      </p:pic>
    </p:spTree>
    <p:extLst>
      <p:ext uri="{BB962C8B-B14F-4D97-AF65-F5344CB8AC3E}">
        <p14:creationId xmlns:p14="http://schemas.microsoft.com/office/powerpoint/2010/main" val="6072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74623"/>
            <a:ext cx="4536504" cy="6278799"/>
          </a:xfrm>
        </p:spPr>
      </p:pic>
    </p:spTree>
    <p:extLst>
      <p:ext uri="{BB962C8B-B14F-4D97-AF65-F5344CB8AC3E}">
        <p14:creationId xmlns:p14="http://schemas.microsoft.com/office/powerpoint/2010/main" val="4643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4682132" cy="6196940"/>
          </a:xfrm>
        </p:spPr>
      </p:pic>
    </p:spTree>
    <p:extLst>
      <p:ext uri="{BB962C8B-B14F-4D97-AF65-F5344CB8AC3E}">
        <p14:creationId xmlns:p14="http://schemas.microsoft.com/office/powerpoint/2010/main" val="37821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094547" cy="4764875"/>
          </a:xfrm>
        </p:spPr>
      </p:pic>
    </p:spTree>
    <p:extLst>
      <p:ext uri="{BB962C8B-B14F-4D97-AF65-F5344CB8AC3E}">
        <p14:creationId xmlns:p14="http://schemas.microsoft.com/office/powerpoint/2010/main" val="21559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504984" cy="4786164"/>
          </a:xfrm>
        </p:spPr>
      </p:pic>
    </p:spTree>
    <p:extLst>
      <p:ext uri="{BB962C8B-B14F-4D97-AF65-F5344CB8AC3E}">
        <p14:creationId xmlns:p14="http://schemas.microsoft.com/office/powerpoint/2010/main" val="9217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95" y="332656"/>
            <a:ext cx="4992853" cy="6385339"/>
          </a:xfrm>
        </p:spPr>
      </p:pic>
    </p:spTree>
    <p:extLst>
      <p:ext uri="{BB962C8B-B14F-4D97-AF65-F5344CB8AC3E}">
        <p14:creationId xmlns:p14="http://schemas.microsoft.com/office/powerpoint/2010/main" val="6585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0086"/>
            <a:ext cx="4968552" cy="6288252"/>
          </a:xfrm>
        </p:spPr>
      </p:pic>
    </p:spTree>
    <p:extLst>
      <p:ext uri="{BB962C8B-B14F-4D97-AF65-F5344CB8AC3E}">
        <p14:creationId xmlns:p14="http://schemas.microsoft.com/office/powerpoint/2010/main" val="23771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 Eval Church town 1936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8" y="1628800"/>
            <a:ext cx="8715718" cy="5046748"/>
          </a:xfrm>
        </p:spPr>
      </p:pic>
    </p:spTree>
    <p:extLst>
      <p:ext uri="{BB962C8B-B14F-4D97-AF65-F5344CB8AC3E}">
        <p14:creationId xmlns:p14="http://schemas.microsoft.com/office/powerpoint/2010/main" val="947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8640"/>
            <a:ext cx="5472608" cy="6415838"/>
          </a:xfrm>
        </p:spPr>
      </p:pic>
    </p:spTree>
    <p:extLst>
      <p:ext uri="{BB962C8B-B14F-4D97-AF65-F5344CB8AC3E}">
        <p14:creationId xmlns:p14="http://schemas.microsoft.com/office/powerpoint/2010/main" val="41534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472608" cy="6305169"/>
          </a:xfrm>
        </p:spPr>
      </p:pic>
    </p:spTree>
    <p:extLst>
      <p:ext uri="{BB962C8B-B14F-4D97-AF65-F5344CB8AC3E}">
        <p14:creationId xmlns:p14="http://schemas.microsoft.com/office/powerpoint/2010/main" val="29227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530333" cy="5112568"/>
          </a:xfrm>
        </p:spPr>
      </p:pic>
    </p:spTree>
    <p:extLst>
      <p:ext uri="{BB962C8B-B14F-4D97-AF65-F5344CB8AC3E}">
        <p14:creationId xmlns:p14="http://schemas.microsoft.com/office/powerpoint/2010/main" val="24599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606505" cy="5256584"/>
          </a:xfrm>
        </p:spPr>
      </p:pic>
    </p:spTree>
    <p:extLst>
      <p:ext uri="{BB962C8B-B14F-4D97-AF65-F5344CB8AC3E}">
        <p14:creationId xmlns:p14="http://schemas.microsoft.com/office/powerpoint/2010/main" val="37345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Eval and St Ervan Home Guard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15" y="1340768"/>
            <a:ext cx="7446109" cy="5293367"/>
          </a:xfrm>
        </p:spPr>
      </p:pic>
    </p:spTree>
    <p:extLst>
      <p:ext uri="{BB962C8B-B14F-4D97-AF65-F5344CB8AC3E}">
        <p14:creationId xmlns:p14="http://schemas.microsoft.com/office/powerpoint/2010/main" val="11177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055172" cy="5850793"/>
          </a:xfrm>
        </p:spPr>
      </p:pic>
    </p:spTree>
    <p:extLst>
      <p:ext uri="{BB962C8B-B14F-4D97-AF65-F5344CB8AC3E}">
        <p14:creationId xmlns:p14="http://schemas.microsoft.com/office/powerpoint/2010/main" val="78899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704856" cy="5590768"/>
          </a:xfrm>
        </p:spPr>
      </p:pic>
    </p:spTree>
    <p:extLst>
      <p:ext uri="{BB962C8B-B14F-4D97-AF65-F5344CB8AC3E}">
        <p14:creationId xmlns:p14="http://schemas.microsoft.com/office/powerpoint/2010/main" val="336892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850553" cy="5786329"/>
          </a:xfrm>
        </p:spPr>
      </p:pic>
    </p:spTree>
    <p:extLst>
      <p:ext uri="{BB962C8B-B14F-4D97-AF65-F5344CB8AC3E}">
        <p14:creationId xmlns:p14="http://schemas.microsoft.com/office/powerpoint/2010/main" val="2189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04" y="476672"/>
            <a:ext cx="4916836" cy="6040389"/>
          </a:xfrm>
        </p:spPr>
      </p:pic>
    </p:spTree>
    <p:extLst>
      <p:ext uri="{BB962C8B-B14F-4D97-AF65-F5344CB8AC3E}">
        <p14:creationId xmlns:p14="http://schemas.microsoft.com/office/powerpoint/2010/main" val="272481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446275" cy="6208151"/>
          </a:xfrm>
        </p:spPr>
      </p:pic>
    </p:spTree>
    <p:extLst>
      <p:ext uri="{BB962C8B-B14F-4D97-AF65-F5344CB8AC3E}">
        <p14:creationId xmlns:p14="http://schemas.microsoft.com/office/powerpoint/2010/main" val="24698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Eval Church town 1880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40768"/>
            <a:ext cx="5867673" cy="5307577"/>
          </a:xfrm>
        </p:spPr>
      </p:pic>
    </p:spTree>
    <p:extLst>
      <p:ext uri="{BB962C8B-B14F-4D97-AF65-F5344CB8AC3E}">
        <p14:creationId xmlns:p14="http://schemas.microsoft.com/office/powerpoint/2010/main" val="20024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252526" cy="5998266"/>
          </a:xfrm>
        </p:spPr>
      </p:pic>
    </p:spTree>
    <p:extLst>
      <p:ext uri="{BB962C8B-B14F-4D97-AF65-F5344CB8AC3E}">
        <p14:creationId xmlns:p14="http://schemas.microsoft.com/office/powerpoint/2010/main" val="23708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534589" cy="6256664"/>
          </a:xfrm>
        </p:spPr>
      </p:pic>
    </p:spTree>
    <p:extLst>
      <p:ext uri="{BB962C8B-B14F-4D97-AF65-F5344CB8AC3E}">
        <p14:creationId xmlns:p14="http://schemas.microsoft.com/office/powerpoint/2010/main" val="1792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81" y="260648"/>
            <a:ext cx="4495243" cy="6532529"/>
          </a:xfrm>
        </p:spPr>
      </p:pic>
    </p:spTree>
    <p:extLst>
      <p:ext uri="{BB962C8B-B14F-4D97-AF65-F5344CB8AC3E}">
        <p14:creationId xmlns:p14="http://schemas.microsoft.com/office/powerpoint/2010/main" val="24072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19366"/>
            <a:ext cx="5184575" cy="6357813"/>
          </a:xfrm>
        </p:spPr>
      </p:pic>
    </p:spTree>
    <p:extLst>
      <p:ext uri="{BB962C8B-B14F-4D97-AF65-F5344CB8AC3E}">
        <p14:creationId xmlns:p14="http://schemas.microsoft.com/office/powerpoint/2010/main" val="13141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8640"/>
            <a:ext cx="5328592" cy="6526968"/>
          </a:xfrm>
        </p:spPr>
      </p:pic>
    </p:spTree>
    <p:extLst>
      <p:ext uri="{BB962C8B-B14F-4D97-AF65-F5344CB8AC3E}">
        <p14:creationId xmlns:p14="http://schemas.microsoft.com/office/powerpoint/2010/main" val="15013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Betty Brewer’s family with RAF lodgers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55197"/>
            <a:ext cx="3793819" cy="5682378"/>
          </a:xfrm>
        </p:spPr>
      </p:pic>
    </p:spTree>
    <p:extLst>
      <p:ext uri="{BB962C8B-B14F-4D97-AF65-F5344CB8AC3E}">
        <p14:creationId xmlns:p14="http://schemas.microsoft.com/office/powerpoint/2010/main" val="24560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464911" cy="5184576"/>
          </a:xfrm>
        </p:spPr>
      </p:pic>
    </p:spTree>
    <p:extLst>
      <p:ext uri="{BB962C8B-B14F-4D97-AF65-F5344CB8AC3E}">
        <p14:creationId xmlns:p14="http://schemas.microsoft.com/office/powerpoint/2010/main" val="32626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Revd. Jolly and family evacuated to St Eval bungalow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6" y="1700808"/>
            <a:ext cx="7936012" cy="4396141"/>
          </a:xfrm>
        </p:spPr>
      </p:pic>
    </p:spTree>
    <p:extLst>
      <p:ext uri="{BB962C8B-B14F-4D97-AF65-F5344CB8AC3E}">
        <p14:creationId xmlns:p14="http://schemas.microsoft.com/office/powerpoint/2010/main" val="320785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114790" cy="6018590"/>
          </a:xfrm>
        </p:spPr>
      </p:pic>
    </p:spTree>
    <p:extLst>
      <p:ext uri="{BB962C8B-B14F-4D97-AF65-F5344CB8AC3E}">
        <p14:creationId xmlns:p14="http://schemas.microsoft.com/office/powerpoint/2010/main" val="37332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Liberator Gr. Mk.VIII KK 332 Squad.224 1945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3" y="2204864"/>
            <a:ext cx="8589155" cy="3384376"/>
          </a:xfrm>
        </p:spPr>
      </p:pic>
    </p:spTree>
    <p:extLst>
      <p:ext uri="{BB962C8B-B14F-4D97-AF65-F5344CB8AC3E}">
        <p14:creationId xmlns:p14="http://schemas.microsoft.com/office/powerpoint/2010/main" val="34457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 Eval crossroads 1938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5118"/>
            <a:ext cx="8209313" cy="5270570"/>
          </a:xfrm>
        </p:spPr>
      </p:pic>
    </p:spTree>
    <p:extLst>
      <p:ext uri="{BB962C8B-B14F-4D97-AF65-F5344CB8AC3E}">
        <p14:creationId xmlns:p14="http://schemas.microsoft.com/office/powerpoint/2010/main" val="33694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248 squad. Beaufighters St Eval 1941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8111707" cy="3744416"/>
          </a:xfrm>
        </p:spPr>
      </p:pic>
    </p:spTree>
    <p:extLst>
      <p:ext uri="{BB962C8B-B14F-4D97-AF65-F5344CB8AC3E}">
        <p14:creationId xmlns:p14="http://schemas.microsoft.com/office/powerpoint/2010/main" val="30629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FIDO 1944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8" y="1556792"/>
            <a:ext cx="8332850" cy="4536504"/>
          </a:xfrm>
        </p:spPr>
      </p:pic>
    </p:spTree>
    <p:extLst>
      <p:ext uri="{BB962C8B-B14F-4D97-AF65-F5344CB8AC3E}">
        <p14:creationId xmlns:p14="http://schemas.microsoft.com/office/powerpoint/2010/main" val="38216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Liberators GR.Mk.VI EW309 224 Squad.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585898"/>
            <a:ext cx="7964081" cy="4579405"/>
          </a:xfrm>
        </p:spPr>
      </p:pic>
    </p:spTree>
    <p:extLst>
      <p:ext uri="{BB962C8B-B14F-4D97-AF65-F5344CB8AC3E}">
        <p14:creationId xmlns:p14="http://schemas.microsoft.com/office/powerpoint/2010/main" val="37467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7928031" cy="5557967"/>
          </a:xfrm>
        </p:spPr>
      </p:pic>
    </p:spTree>
    <p:extLst>
      <p:ext uri="{BB962C8B-B14F-4D97-AF65-F5344CB8AC3E}">
        <p14:creationId xmlns:p14="http://schemas.microsoft.com/office/powerpoint/2010/main" val="35986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684033" cy="5154507"/>
          </a:xfrm>
        </p:spPr>
      </p:pic>
    </p:spTree>
    <p:extLst>
      <p:ext uri="{BB962C8B-B14F-4D97-AF65-F5344CB8AC3E}">
        <p14:creationId xmlns:p14="http://schemas.microsoft.com/office/powerpoint/2010/main" val="8395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 Eval Crossroads after demolition of the Village 1938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710763" cy="5002395"/>
          </a:xfrm>
        </p:spPr>
      </p:pic>
    </p:spTree>
    <p:extLst>
      <p:ext uri="{BB962C8B-B14F-4D97-AF65-F5344CB8AC3E}">
        <p14:creationId xmlns:p14="http://schemas.microsoft.com/office/powerpoint/2010/main" val="31538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355</Words>
  <Application>Microsoft Office PowerPoint</Application>
  <PresentationFormat>On-screen Show (4:3)</PresentationFormat>
  <Paragraphs>45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St Eval During the War</vt:lpstr>
      <vt:lpstr>St Eval from German plane July 1941</vt:lpstr>
      <vt:lpstr>St Eval Airfield 1967 with dispersal bays and taxi ways connecting the thresh holds of runways 02 and 08</vt:lpstr>
      <vt:lpstr>St Eval Village 1938</vt:lpstr>
      <vt:lpstr>Trevisker St Eval</vt:lpstr>
      <vt:lpstr>St Eval Church town 1936 </vt:lpstr>
      <vt:lpstr>St Eval Church town 1880</vt:lpstr>
      <vt:lpstr>St Eval crossroads 1938 </vt:lpstr>
      <vt:lpstr>St Eval Crossroads after demolition of the Village 1938</vt:lpstr>
      <vt:lpstr>St Eval Church </vt:lpstr>
      <vt:lpstr>St Eval Airfield from the church tower  </vt:lpstr>
      <vt:lpstr>Aerial view of St Eval with hangers</vt:lpstr>
      <vt:lpstr>Wooden control tower at St Eval</vt:lpstr>
      <vt:lpstr>Account by Peter Huckle of working practice in the control tower </vt:lpstr>
      <vt:lpstr>Air traffic Control tower interior. </vt:lpstr>
      <vt:lpstr>St Eval Control tower- wood covered with tarred felt. Battle of Britain Day 1946 –open to the public</vt:lpstr>
      <vt:lpstr>C Type Hangar no.2 from Control tower. Battle of Britain Parade 1946</vt:lpstr>
      <vt:lpstr>Inside ASF (Aircraft Servicing Flight) Hanger St Eval</vt:lpstr>
      <vt:lpstr>Map of St Eval Airfield</vt:lpstr>
      <vt:lpstr>St Eval Main Gate </vt:lpstr>
      <vt:lpstr>St Eval Main Gate</vt:lpstr>
      <vt:lpstr>St Eval quarters C6 opposite sick bay</vt:lpstr>
      <vt:lpstr>St Eval Operations Block</vt:lpstr>
      <vt:lpstr>St Eval towards hangar and C Block</vt:lpstr>
      <vt:lpstr>Funeral of American airman. Opposite main gate and guard room, wooden accommodation huts behind</vt:lpstr>
      <vt:lpstr>Hudson of 233 Squadron on runway 02 St Eval, Bellman Hangar in background </vt:lpstr>
      <vt:lpstr>Beaufort 217 Squadron St Eval 1942</vt:lpstr>
      <vt:lpstr>Wellington Gr XIV’s of 304 (Polish) squadron on dispersal 1945. Blister hangar in back ground </vt:lpstr>
      <vt:lpstr>Group Captain HRH Duke of Kent greeted by Station Commander Group Captain A.P.Revington March 14th 1941</vt:lpstr>
      <vt:lpstr>Air and ground crew 217 Squadron in front of a Beaufort</vt:lpstr>
      <vt:lpstr>Map of St Eval Oct 20th 1944</vt:lpstr>
      <vt:lpstr>PowerPoint Presentation</vt:lpstr>
      <vt:lpstr>224 squadron Liberators on dispersal </vt:lpstr>
      <vt:lpstr>B17 at St Eval after daylight blitz Brest</vt:lpstr>
      <vt:lpstr>PowerPoint Presentation</vt:lpstr>
      <vt:lpstr>PowerPoint Presentation</vt:lpstr>
      <vt:lpstr>RAF funeral August 6th 1942. Revd. Jolly of St Eval, Squadron Leader Revd. Pashley, St Colomb Major Cemetery</vt:lpstr>
      <vt:lpstr>PowerPoint Presentation</vt:lpstr>
      <vt:lpstr>PowerPoint Presentation</vt:lpstr>
      <vt:lpstr>PowerPoint Presentation</vt:lpstr>
      <vt:lpstr>Sea Fire St Eval</vt:lpstr>
      <vt:lpstr>PowerPoint Presentation</vt:lpstr>
      <vt:lpstr>Spitfire St Eval</vt:lpstr>
      <vt:lpstr>PowerPoint Presentation</vt:lpstr>
      <vt:lpstr>PowerPoint Presentation</vt:lpstr>
      <vt:lpstr>Lancaster </vt:lpstr>
      <vt:lpstr>PowerPoint Presentation</vt:lpstr>
      <vt:lpstr>Shackleton 1950s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 Eval and St Ervan Home Guard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Betty Brewer’s family with RAF lodgers</vt:lpstr>
      <vt:lpstr>PowerPoint Presentation</vt:lpstr>
      <vt:lpstr>Revd. Jolly and family evacuated to St Eval bungalow</vt:lpstr>
      <vt:lpstr>PowerPoint Presentation</vt:lpstr>
      <vt:lpstr>Liberator Gr. Mk.VIII KK 332 Squad.224 1945</vt:lpstr>
      <vt:lpstr>248 squad. Beaufighters St Eval 1941</vt:lpstr>
      <vt:lpstr>FIDO 1944</vt:lpstr>
      <vt:lpstr>Liberators GR.Mk.VI EW309 224 Squad.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</dc:creator>
  <cp:lastModifiedBy>Jane</cp:lastModifiedBy>
  <cp:revision>39</cp:revision>
  <dcterms:created xsi:type="dcterms:W3CDTF">2014-02-06T10:49:31Z</dcterms:created>
  <dcterms:modified xsi:type="dcterms:W3CDTF">2014-02-07T16:01:36Z</dcterms:modified>
</cp:coreProperties>
</file>